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6858000" cy="9906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617184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3080" y="5725800"/>
            <a:ext cx="617184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32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505320" y="572580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43080" y="572580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0532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3080" y="2311560"/>
            <a:ext cx="6171840" cy="65376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6171840" cy="6537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400" cy="6537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320" y="2311560"/>
            <a:ext cx="3011400" cy="6537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3080" y="396720"/>
            <a:ext cx="6171840" cy="8452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43080" y="572580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505320" y="2311560"/>
            <a:ext cx="3011400" cy="6537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400" cy="6537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32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320" y="572580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320" y="2311560"/>
            <a:ext cx="301140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3080" y="5725800"/>
            <a:ext cx="6171120" cy="3117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43080" y="396720"/>
            <a:ext cx="6171840" cy="1650600"/>
          </a:xfrm>
          <a:prstGeom prst="rect">
            <a:avLst/>
          </a:prstGeom>
        </p:spPr>
        <p:txBody>
          <a:bodyPr anchor="ctr"/>
          <a:p>
            <a:pPr algn="ctr"/>
            <a:r>
              <a:rPr lang="es-ES" sz="4400">
                <a:solidFill>
                  <a:srgbClr val="000000"/>
                </a:solidFill>
                <a:latin typeface="Calibri"/>
              </a:rPr>
              <a:t>Pulse para editar el formato del texto de títuloHaga clic para modificar el estilo de título del patrón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343080" y="2311560"/>
            <a:ext cx="6171840" cy="653724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s-ES">
                <a:solidFill>
                  <a:srgbClr val="000000"/>
                </a:solidFill>
                <a:latin typeface="Calibri"/>
              </a:rPr>
              <a:t>Pulse para editar los formatos del texto del esquema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s-ES">
                <a:solidFill>
                  <a:srgbClr val="000000"/>
                </a:solidFill>
                <a:latin typeface="Calibri"/>
              </a:rPr>
              <a:t>Segundo nivel del esquema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s-ES">
                <a:solidFill>
                  <a:srgbClr val="000000"/>
                </a:solidFill>
                <a:latin typeface="Calibri"/>
              </a:rPr>
              <a:t>Tercer nivel del esquema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s-ES">
                <a:solidFill>
                  <a:srgbClr val="000000"/>
                </a:solidFill>
                <a:latin typeface="Calibri"/>
              </a:rPr>
              <a:t>Cuarto nivel del esquema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s-ES">
                <a:solidFill>
                  <a:srgbClr val="000000"/>
                </a:solidFill>
                <a:latin typeface="Calibri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>
                <a:solidFill>
                  <a:srgbClr val="000000"/>
                </a:solidFill>
                <a:latin typeface="Calibri"/>
              </a:rPr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>
                <a:solidFill>
                  <a:srgbClr val="000000"/>
                </a:solidFill>
                <a:latin typeface="Calibri"/>
              </a:rPr>
              <a:t>Séptimo nivel del esquema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s-ES">
                <a:solidFill>
                  <a:srgbClr val="000000"/>
                </a:solidFill>
                <a:latin typeface="Calibri"/>
              </a:rPr>
              <a:t>Octavo nivel del esquema</a:t>
            </a:r>
            <a:endParaRPr/>
          </a:p>
          <a:p>
            <a:r>
              <a:rPr lang="es-ES">
                <a:solidFill>
                  <a:srgbClr val="000000"/>
                </a:solidFill>
                <a:latin typeface="Calibri"/>
              </a:rPr>
              <a:t>Noveno nivel del esquemaHaga clic para modificar el estilo de texto del patrón</a:t>
            </a:r>
            <a:endParaRPr/>
          </a:p>
          <a:p>
            <a:r>
              <a:rPr lang="es-ES">
                <a:solidFill>
                  <a:srgbClr val="000000"/>
                </a:solidFill>
                <a:latin typeface="Calibri"/>
              </a:rPr>
              <a:t>Segundo nivel</a:t>
            </a:r>
            <a:endParaRPr/>
          </a:p>
          <a:p>
            <a:r>
              <a:rPr lang="es-ES">
                <a:solidFill>
                  <a:srgbClr val="000000"/>
                </a:solidFill>
                <a:latin typeface="Calibri"/>
              </a:rPr>
              <a:t>Tercer nivel</a:t>
            </a:r>
            <a:endParaRPr/>
          </a:p>
          <a:p>
            <a:r>
              <a:rPr lang="es-ES">
                <a:solidFill>
                  <a:srgbClr val="000000"/>
                </a:solidFill>
                <a:latin typeface="Calibri"/>
              </a:rPr>
              <a:t>Cuarto nivel</a:t>
            </a:r>
            <a:endParaRPr/>
          </a:p>
          <a:p>
            <a:r>
              <a:rPr lang="es-ES">
                <a:solidFill>
                  <a:srgbClr val="000000"/>
                </a:solidFill>
                <a:latin typeface="Calibri"/>
              </a:rPr>
              <a:t>Quinto nivel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D1D1E1B1-91F1-4121-91D1-9161111191C1}" type="slidenum">
              <a:rPr lang="es-ES">
                <a:solidFill>
                  <a:srgbClr val="000000"/>
                </a:solidFill>
                <a:latin typeface="Calibri"/>
              </a:rPr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mailto:oficina@ureca.es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548640" y="309600"/>
            <a:ext cx="5688360" cy="1142640"/>
          </a:xfrm>
          <a:prstGeom prst="rect">
            <a:avLst/>
          </a:prstGeom>
        </p:spPr>
        <p:txBody>
          <a:bodyPr anchor="ctr"/>
          <a:p>
            <a:pPr algn="ctr"/>
            <a:r>
              <a:rPr b="1" lang="es-ES" sz="1600" u="sng">
                <a:solidFill>
                  <a:srgbClr val="000000"/>
                </a:solidFill>
                <a:latin typeface="Calibri"/>
              </a:rPr>
              <a:t>inscripción TORNEO Concentración COMARCAL ureca 2011</a:t>
            </a:r>
            <a:r>
              <a:rPr b="1" lang="es-ES" sz="1600" u="sng">
                <a:solidFill>
                  <a:srgbClr val="000000"/>
                </a:solidFill>
                <a:latin typeface="Calibri"/>
              </a:rPr>
              <a:t>
</a:t>
            </a:r>
            <a:r>
              <a:rPr b="1" lang="es-ES" sz="1600" u="sng">
                <a:solidFill>
                  <a:srgbClr val="000000"/>
                </a:solidFill>
                <a:latin typeface="Calibri"/>
              </a:rPr>
              <a:t>sabado 17  de marzo del 2012</a:t>
            </a:r>
            <a:r>
              <a:rPr b="1" lang="es-ES" sz="1600" u="sng">
                <a:solidFill>
                  <a:srgbClr val="000000"/>
                </a:solidFill>
                <a:latin typeface="Calibri"/>
              </a:rPr>
              <a:t>
</a:t>
            </a:r>
            <a:r>
              <a:rPr b="1" lang="es-ES" sz="1600" u="sng">
                <a:solidFill>
                  <a:srgbClr val="000000"/>
                </a:solidFill>
                <a:latin typeface="Calibri"/>
              </a:rPr>
              <a:t>
</a:t>
            </a:r>
            <a:r>
              <a:rPr b="1" lang="es-ES" sz="1600" u="sng">
                <a:solidFill>
                  <a:srgbClr val="000000"/>
                </a:solidFill>
                <a:latin typeface="Calibri"/>
              </a:rPr>
              <a:t>la inscripción se cerrara al tener 40 jugadores</a:t>
            </a:r>
            <a:endParaRPr/>
          </a:p>
        </p:txBody>
      </p:sp>
      <p:sp>
        <p:nvSpPr>
          <p:cNvPr id="38" name="CustomShape 2"/>
          <p:cNvSpPr/>
          <p:nvPr/>
        </p:nvSpPr>
        <p:spPr>
          <a:xfrm>
            <a:off x="404640" y="1568520"/>
            <a:ext cx="1295640" cy="251640"/>
          </a:xfrm>
          <a:prstGeom prst="rect">
            <a:avLst/>
          </a:prstGeom>
          <a:solidFill>
            <a:srgbClr val="1e1c11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NOMBRE </a:t>
            </a:r>
            <a:endParaRPr/>
          </a:p>
        </p:txBody>
      </p:sp>
      <p:sp>
        <p:nvSpPr>
          <p:cNvPr id="39" name="CustomShape 3"/>
          <p:cNvSpPr/>
          <p:nvPr/>
        </p:nvSpPr>
        <p:spPr>
          <a:xfrm>
            <a:off x="1845000" y="1568520"/>
            <a:ext cx="4536000" cy="251640"/>
          </a:xfrm>
          <a:prstGeom prst="rect">
            <a:avLst/>
          </a:prstGeom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</p:txBody>
      </p:sp>
      <p:sp>
        <p:nvSpPr>
          <p:cNvPr id="40" name="CustomShape 4"/>
          <p:cNvSpPr/>
          <p:nvPr/>
        </p:nvSpPr>
        <p:spPr>
          <a:xfrm>
            <a:off x="404640" y="1856520"/>
            <a:ext cx="1295640" cy="251640"/>
          </a:xfrm>
          <a:prstGeom prst="rect">
            <a:avLst/>
          </a:prstGeom>
          <a:solidFill>
            <a:srgbClr val="1e1c11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CLUB  </a:t>
            </a:r>
            <a:endParaRPr/>
          </a:p>
        </p:txBody>
      </p:sp>
      <p:sp>
        <p:nvSpPr>
          <p:cNvPr id="41" name="CustomShape 5"/>
          <p:cNvSpPr/>
          <p:nvPr/>
        </p:nvSpPr>
        <p:spPr>
          <a:xfrm>
            <a:off x="1845000" y="1856520"/>
            <a:ext cx="4536000" cy="251640"/>
          </a:xfrm>
          <a:prstGeom prst="rect">
            <a:avLst/>
          </a:prstGeom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</p:txBody>
      </p:sp>
      <p:sp>
        <p:nvSpPr>
          <p:cNvPr id="42" name="CustomShape 6"/>
          <p:cNvSpPr/>
          <p:nvPr/>
        </p:nvSpPr>
        <p:spPr>
          <a:xfrm>
            <a:off x="1868040" y="2144520"/>
            <a:ext cx="2837160" cy="24264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s-ES" sz="1000">
                <a:solidFill>
                  <a:srgbClr val="000000"/>
                </a:solidFill>
                <a:latin typeface="Times New Roman"/>
              </a:rPr>
              <a:t>* Si no pertenece a ningún club poner independiente</a:t>
            </a:r>
            <a:endParaRPr/>
          </a:p>
        </p:txBody>
      </p:sp>
      <p:sp>
        <p:nvSpPr>
          <p:cNvPr id="43" name="CustomShape 7"/>
          <p:cNvSpPr/>
          <p:nvPr/>
        </p:nvSpPr>
        <p:spPr>
          <a:xfrm>
            <a:off x="404640" y="2432880"/>
            <a:ext cx="1295640" cy="251640"/>
          </a:xfrm>
          <a:prstGeom prst="rect">
            <a:avLst/>
          </a:prstGeom>
          <a:solidFill>
            <a:srgbClr val="1e1c11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EDAD   </a:t>
            </a:r>
            <a:endParaRPr/>
          </a:p>
        </p:txBody>
      </p:sp>
      <p:sp>
        <p:nvSpPr>
          <p:cNvPr id="44" name="CustomShape 8"/>
          <p:cNvSpPr/>
          <p:nvPr/>
        </p:nvSpPr>
        <p:spPr>
          <a:xfrm>
            <a:off x="1845000" y="2432880"/>
            <a:ext cx="647640" cy="251640"/>
          </a:xfrm>
          <a:prstGeom prst="rect">
            <a:avLst/>
          </a:prstGeom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</p:txBody>
      </p:sp>
      <p:sp>
        <p:nvSpPr>
          <p:cNvPr id="45" name="CustomShape 9"/>
          <p:cNvSpPr/>
          <p:nvPr/>
        </p:nvSpPr>
        <p:spPr>
          <a:xfrm>
            <a:off x="2637000" y="2432880"/>
            <a:ext cx="719640" cy="251640"/>
          </a:xfrm>
          <a:prstGeom prst="rect">
            <a:avLst/>
          </a:prstGeom>
          <a:solidFill>
            <a:srgbClr val="1e1c11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años   </a:t>
            </a:r>
            <a:endParaRPr/>
          </a:p>
        </p:txBody>
      </p:sp>
      <p:sp>
        <p:nvSpPr>
          <p:cNvPr id="46" name="CustomShape 10"/>
          <p:cNvSpPr/>
          <p:nvPr/>
        </p:nvSpPr>
        <p:spPr>
          <a:xfrm>
            <a:off x="404640" y="2792880"/>
            <a:ext cx="1295640" cy="287640"/>
          </a:xfrm>
          <a:prstGeom prst="rect">
            <a:avLst/>
          </a:prstGeom>
          <a:solidFill>
            <a:srgbClr val="1e1c11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SEXO   </a:t>
            </a:r>
            <a:endParaRPr/>
          </a:p>
        </p:txBody>
      </p:sp>
      <p:sp>
        <p:nvSpPr>
          <p:cNvPr id="47" name="CustomShape 11"/>
          <p:cNvSpPr/>
          <p:nvPr/>
        </p:nvSpPr>
        <p:spPr>
          <a:xfrm>
            <a:off x="1845000" y="2792880"/>
            <a:ext cx="1511640" cy="287640"/>
          </a:xfrm>
          <a:prstGeom prst="rect">
            <a:avLst/>
          </a:prstGeom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</p:txBody>
      </p:sp>
      <p:sp>
        <p:nvSpPr>
          <p:cNvPr id="48" name="CustomShape 12"/>
          <p:cNvSpPr/>
          <p:nvPr/>
        </p:nvSpPr>
        <p:spPr>
          <a:xfrm>
            <a:off x="404640" y="3224880"/>
            <a:ext cx="1295640" cy="287640"/>
          </a:xfrm>
          <a:prstGeom prst="rect">
            <a:avLst/>
          </a:prstGeom>
          <a:solidFill>
            <a:srgbClr val="1e1c11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Numero Licencia   </a:t>
            </a:r>
            <a:endParaRPr/>
          </a:p>
        </p:txBody>
      </p:sp>
      <p:sp>
        <p:nvSpPr>
          <p:cNvPr id="49" name="CustomShape 13"/>
          <p:cNvSpPr/>
          <p:nvPr/>
        </p:nvSpPr>
        <p:spPr>
          <a:xfrm>
            <a:off x="1845000" y="3224880"/>
            <a:ext cx="1511640" cy="287640"/>
          </a:xfrm>
          <a:prstGeom prst="rect">
            <a:avLst/>
          </a:prstGeom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</p:txBody>
      </p:sp>
      <p:sp>
        <p:nvSpPr>
          <p:cNvPr id="50" name="CustomShape 14"/>
          <p:cNvSpPr/>
          <p:nvPr/>
        </p:nvSpPr>
        <p:spPr>
          <a:xfrm>
            <a:off x="3477240" y="3224880"/>
            <a:ext cx="2318760" cy="24264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s-ES" sz="1000">
                <a:solidFill>
                  <a:srgbClr val="000000"/>
                </a:solidFill>
                <a:latin typeface="Times New Roman"/>
              </a:rPr>
              <a:t>* Si posee licencia 2012, poner a tramitar </a:t>
            </a:r>
            <a:endParaRPr/>
          </a:p>
        </p:txBody>
      </p:sp>
      <p:sp>
        <p:nvSpPr>
          <p:cNvPr id="51" name="CustomShape 15"/>
          <p:cNvSpPr/>
          <p:nvPr/>
        </p:nvSpPr>
        <p:spPr>
          <a:xfrm>
            <a:off x="404640" y="3584880"/>
            <a:ext cx="1295640" cy="287640"/>
          </a:xfrm>
          <a:prstGeom prst="rect">
            <a:avLst/>
          </a:prstGeom>
          <a:solidFill>
            <a:srgbClr val="1e1c11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Ranking</a:t>
            </a:r>
            <a:endParaRPr/>
          </a:p>
        </p:txBody>
      </p:sp>
      <p:sp>
        <p:nvSpPr>
          <p:cNvPr id="52" name="CustomShape 16"/>
          <p:cNvSpPr/>
          <p:nvPr/>
        </p:nvSpPr>
        <p:spPr>
          <a:xfrm>
            <a:off x="1845000" y="3584880"/>
            <a:ext cx="1511640" cy="287640"/>
          </a:xfrm>
          <a:prstGeom prst="rect">
            <a:avLst/>
          </a:prstGeom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</p:txBody>
      </p:sp>
      <p:sp>
        <p:nvSpPr>
          <p:cNvPr id="53" name="CustomShape 17"/>
          <p:cNvSpPr/>
          <p:nvPr/>
        </p:nvSpPr>
        <p:spPr>
          <a:xfrm>
            <a:off x="404640" y="4088880"/>
            <a:ext cx="1295640" cy="1295640"/>
          </a:xfrm>
          <a:prstGeom prst="rect">
            <a:avLst/>
          </a:prstGeom>
          <a:solidFill>
            <a:srgbClr val="1e1c11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Nivel de juego </a:t>
            </a:r>
            <a:endParaRPr/>
          </a:p>
        </p:txBody>
      </p:sp>
      <p:sp>
        <p:nvSpPr>
          <p:cNvPr id="54" name="CustomShape 18"/>
          <p:cNvSpPr/>
          <p:nvPr/>
        </p:nvSpPr>
        <p:spPr>
          <a:xfrm>
            <a:off x="3501000" y="4088880"/>
            <a:ext cx="359640" cy="287640"/>
          </a:xfrm>
          <a:prstGeom prst="rect">
            <a:avLst/>
          </a:prstGeom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</p:txBody>
      </p:sp>
      <p:sp>
        <p:nvSpPr>
          <p:cNvPr id="55" name="CustomShape 19"/>
          <p:cNvSpPr/>
          <p:nvPr/>
        </p:nvSpPr>
        <p:spPr>
          <a:xfrm>
            <a:off x="1845000" y="4088880"/>
            <a:ext cx="1583640" cy="287640"/>
          </a:xfrm>
          <a:prstGeom prst="rect">
            <a:avLst/>
          </a:prstGeom>
          <a:solidFill>
            <a:srgbClr val="1e1c11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INICIACION</a:t>
            </a:r>
            <a:endParaRPr/>
          </a:p>
        </p:txBody>
      </p:sp>
      <p:sp>
        <p:nvSpPr>
          <p:cNvPr id="56" name="CustomShape 20"/>
          <p:cNvSpPr/>
          <p:nvPr/>
        </p:nvSpPr>
        <p:spPr>
          <a:xfrm>
            <a:off x="3501000" y="4592880"/>
            <a:ext cx="359640" cy="287640"/>
          </a:xfrm>
          <a:prstGeom prst="rect">
            <a:avLst/>
          </a:prstGeom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</p:txBody>
      </p:sp>
      <p:sp>
        <p:nvSpPr>
          <p:cNvPr id="57" name="CustomShape 21"/>
          <p:cNvSpPr/>
          <p:nvPr/>
        </p:nvSpPr>
        <p:spPr>
          <a:xfrm>
            <a:off x="1845000" y="4592880"/>
            <a:ext cx="1583640" cy="287640"/>
          </a:xfrm>
          <a:prstGeom prst="rect">
            <a:avLst/>
          </a:prstGeom>
          <a:solidFill>
            <a:srgbClr val="1e1c11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PERFECCIONAMIENTO</a:t>
            </a:r>
            <a:endParaRPr/>
          </a:p>
        </p:txBody>
      </p:sp>
      <p:sp>
        <p:nvSpPr>
          <p:cNvPr id="58" name="CustomShape 22"/>
          <p:cNvSpPr/>
          <p:nvPr/>
        </p:nvSpPr>
        <p:spPr>
          <a:xfrm>
            <a:off x="3933000" y="4016880"/>
            <a:ext cx="2736000" cy="3949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s-ES" sz="1000">
                <a:solidFill>
                  <a:srgbClr val="000000"/>
                </a:solidFill>
                <a:latin typeface="Times New Roman"/>
              </a:rPr>
              <a:t>* Los niños no han competido nunca,  todavía no sacan desde el fondo de pista</a:t>
            </a:r>
            <a:endParaRPr/>
          </a:p>
        </p:txBody>
      </p:sp>
      <p:sp>
        <p:nvSpPr>
          <p:cNvPr id="59" name="CustomShape 23"/>
          <p:cNvSpPr/>
          <p:nvPr/>
        </p:nvSpPr>
        <p:spPr>
          <a:xfrm>
            <a:off x="4005000" y="4520880"/>
            <a:ext cx="2736000" cy="3949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s-ES" sz="1000">
                <a:solidFill>
                  <a:srgbClr val="000000"/>
                </a:solidFill>
                <a:latin typeface="Times New Roman"/>
              </a:rPr>
              <a:t>* Los niños son capaces  de jugar a pista completa  y llevar tanteo pero no han  competido</a:t>
            </a:r>
            <a:endParaRPr/>
          </a:p>
        </p:txBody>
      </p:sp>
      <p:sp>
        <p:nvSpPr>
          <p:cNvPr id="60" name="CustomShape 24"/>
          <p:cNvSpPr/>
          <p:nvPr/>
        </p:nvSpPr>
        <p:spPr>
          <a:xfrm>
            <a:off x="476640" y="8337240"/>
            <a:ext cx="6048360" cy="791640"/>
          </a:xfrm>
          <a:prstGeom prst="rect">
            <a:avLst/>
          </a:prstGeom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Nivel de juego </a:t>
            </a:r>
            <a:endParaRPr/>
          </a:p>
        </p:txBody>
      </p:sp>
      <p:sp>
        <p:nvSpPr>
          <p:cNvPr id="61" name="CustomShape 25"/>
          <p:cNvSpPr/>
          <p:nvPr/>
        </p:nvSpPr>
        <p:spPr>
          <a:xfrm>
            <a:off x="620640" y="8409240"/>
            <a:ext cx="5760360" cy="7297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s-ES" sz="1400">
                <a:solidFill>
                  <a:srgbClr val="000000"/>
                </a:solidFill>
                <a:latin typeface="Times New Roman"/>
              </a:rPr>
              <a:t>Las inscripciones se enviarán a Ureca .  Correo   </a:t>
            </a:r>
            <a:r>
              <a:rPr lang="es-ES" sz="1400" u="sng">
                <a:solidFill>
                  <a:srgbClr val="0000ff"/>
                </a:solidFill>
                <a:latin typeface="Times New Roman"/>
                <a:hlinkClick r:id="rId1"/>
              </a:rPr>
              <a:t>oficina@ureca.es</a:t>
            </a:r>
            <a:r>
              <a:rPr lang="es-ES" sz="1400">
                <a:solidFill>
                  <a:srgbClr val="000000"/>
                </a:solidFill>
                <a:latin typeface="Times New Roman"/>
              </a:rPr>
              <a:t>  , poniendo en el asunto del correo  TORNEO CONCENTRACION COMARCAL </a:t>
            </a:r>
            <a:endParaRPr/>
          </a:p>
        </p:txBody>
      </p:sp>
      <p:sp>
        <p:nvSpPr>
          <p:cNvPr id="62" name="CustomShape 26"/>
          <p:cNvSpPr/>
          <p:nvPr/>
        </p:nvSpPr>
        <p:spPr>
          <a:xfrm>
            <a:off x="476640" y="9201600"/>
            <a:ext cx="6048360" cy="431640"/>
          </a:xfrm>
          <a:prstGeom prst="rect">
            <a:avLst/>
          </a:prstGeom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Nivel de juego </a:t>
            </a:r>
            <a:endParaRPr/>
          </a:p>
        </p:txBody>
      </p:sp>
      <p:sp>
        <p:nvSpPr>
          <p:cNvPr id="63" name="CustomShape 27"/>
          <p:cNvSpPr/>
          <p:nvPr/>
        </p:nvSpPr>
        <p:spPr>
          <a:xfrm>
            <a:off x="620640" y="9273600"/>
            <a:ext cx="5760360" cy="3034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s-ES" sz="1400">
                <a:solidFill>
                  <a:srgbClr val="000000"/>
                </a:solidFill>
                <a:latin typeface="Times New Roman"/>
              </a:rPr>
              <a:t>Teléfono de contacto   para cualquier duda o aclaración – ureca 986 367860</a:t>
            </a:r>
            <a:endParaRPr/>
          </a:p>
        </p:txBody>
      </p:sp>
      <p:sp>
        <p:nvSpPr>
          <p:cNvPr id="64" name="CustomShape 28"/>
          <p:cNvSpPr/>
          <p:nvPr/>
        </p:nvSpPr>
        <p:spPr>
          <a:xfrm>
            <a:off x="404640" y="5601240"/>
            <a:ext cx="1295640" cy="287640"/>
          </a:xfrm>
          <a:prstGeom prst="rect">
            <a:avLst/>
          </a:prstGeom>
          <a:solidFill>
            <a:srgbClr val="1e1c11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Telefono/s</a:t>
            </a:r>
            <a:endParaRPr/>
          </a:p>
        </p:txBody>
      </p:sp>
      <p:sp>
        <p:nvSpPr>
          <p:cNvPr id="65" name="CustomShape 29"/>
          <p:cNvSpPr/>
          <p:nvPr/>
        </p:nvSpPr>
        <p:spPr>
          <a:xfrm>
            <a:off x="1845000" y="5601240"/>
            <a:ext cx="1511640" cy="287640"/>
          </a:xfrm>
          <a:prstGeom prst="rect">
            <a:avLst/>
          </a:prstGeom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</p:txBody>
      </p:sp>
      <p:sp>
        <p:nvSpPr>
          <p:cNvPr id="66" name="CustomShape 30"/>
          <p:cNvSpPr/>
          <p:nvPr/>
        </p:nvSpPr>
        <p:spPr>
          <a:xfrm>
            <a:off x="3501000" y="5601240"/>
            <a:ext cx="1511640" cy="287640"/>
          </a:xfrm>
          <a:prstGeom prst="rect">
            <a:avLst/>
          </a:prstGeom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</p:txBody>
      </p:sp>
      <p:sp>
        <p:nvSpPr>
          <p:cNvPr id="67" name="CustomShape 31"/>
          <p:cNvSpPr/>
          <p:nvPr/>
        </p:nvSpPr>
        <p:spPr>
          <a:xfrm>
            <a:off x="404640" y="5961240"/>
            <a:ext cx="1583640" cy="287640"/>
          </a:xfrm>
          <a:prstGeom prst="rect">
            <a:avLst/>
          </a:prstGeom>
          <a:solidFill>
            <a:srgbClr val="1e1c11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Correo electrónico</a:t>
            </a:r>
            <a:endParaRPr/>
          </a:p>
        </p:txBody>
      </p:sp>
      <p:sp>
        <p:nvSpPr>
          <p:cNvPr id="68" name="CustomShape 32"/>
          <p:cNvSpPr/>
          <p:nvPr/>
        </p:nvSpPr>
        <p:spPr>
          <a:xfrm>
            <a:off x="2061000" y="5961240"/>
            <a:ext cx="1511640" cy="287640"/>
          </a:xfrm>
          <a:prstGeom prst="rect">
            <a:avLst/>
          </a:prstGeom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</p:txBody>
      </p:sp>
      <p:sp>
        <p:nvSpPr>
          <p:cNvPr id="69" name="CustomShape 33"/>
          <p:cNvSpPr/>
          <p:nvPr/>
        </p:nvSpPr>
        <p:spPr>
          <a:xfrm>
            <a:off x="476640" y="7545240"/>
            <a:ext cx="6048360" cy="719640"/>
          </a:xfrm>
          <a:prstGeom prst="rect">
            <a:avLst/>
          </a:prstGeom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Nivel de juego </a:t>
            </a:r>
            <a:endParaRPr/>
          </a:p>
        </p:txBody>
      </p:sp>
      <p:sp>
        <p:nvSpPr>
          <p:cNvPr id="70" name="CustomShape 34"/>
          <p:cNvSpPr/>
          <p:nvPr/>
        </p:nvSpPr>
        <p:spPr>
          <a:xfrm>
            <a:off x="620640" y="7617240"/>
            <a:ext cx="5760360" cy="51660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s-ES" sz="1400">
                <a:solidFill>
                  <a:srgbClr val="000000"/>
                </a:solidFill>
                <a:latin typeface="Times New Roman"/>
              </a:rPr>
              <a:t>En caso de mal tiempo se suspenderá el torneo con 48 horas de anticipación avisando a los jugadores al teléfono y correo</a:t>
            </a:r>
            <a:endParaRPr/>
          </a:p>
        </p:txBody>
      </p:sp>
      <p:sp>
        <p:nvSpPr>
          <p:cNvPr id="71" name="CustomShape 35"/>
          <p:cNvSpPr/>
          <p:nvPr/>
        </p:nvSpPr>
        <p:spPr>
          <a:xfrm>
            <a:off x="3501000" y="5096880"/>
            <a:ext cx="359640" cy="287640"/>
          </a:xfrm>
          <a:prstGeom prst="rect">
            <a:avLst/>
          </a:prstGeom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</p:txBody>
      </p:sp>
      <p:sp>
        <p:nvSpPr>
          <p:cNvPr id="72" name="CustomShape 36"/>
          <p:cNvSpPr/>
          <p:nvPr/>
        </p:nvSpPr>
        <p:spPr>
          <a:xfrm>
            <a:off x="1845000" y="5096880"/>
            <a:ext cx="1583640" cy="287640"/>
          </a:xfrm>
          <a:prstGeom prst="rect">
            <a:avLst/>
          </a:prstGeom>
          <a:solidFill>
            <a:srgbClr val="1e1c11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Perfecc. ALTO</a:t>
            </a:r>
            <a:endParaRPr/>
          </a:p>
        </p:txBody>
      </p:sp>
      <p:sp>
        <p:nvSpPr>
          <p:cNvPr id="73" name="CustomShape 37"/>
          <p:cNvSpPr/>
          <p:nvPr/>
        </p:nvSpPr>
        <p:spPr>
          <a:xfrm>
            <a:off x="3933000" y="5024880"/>
            <a:ext cx="2736000" cy="3949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s-ES" sz="1000">
                <a:solidFill>
                  <a:srgbClr val="000000"/>
                </a:solidFill>
                <a:latin typeface="Times New Roman"/>
              </a:rPr>
              <a:t>* Los niños ya han competido alguna vez en torneos </a:t>
            </a:r>
            <a:endParaRPr/>
          </a:p>
        </p:txBody>
      </p:sp>
      <p:sp>
        <p:nvSpPr>
          <p:cNvPr id="74" name="CustomShape 38"/>
          <p:cNvSpPr/>
          <p:nvPr/>
        </p:nvSpPr>
        <p:spPr>
          <a:xfrm>
            <a:off x="476640" y="7113240"/>
            <a:ext cx="5904360" cy="351360"/>
          </a:xfrm>
          <a:prstGeom prst="rect">
            <a:avLst/>
          </a:prstGeom>
          <a:solidFill>
            <a:srgbClr val="17375e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Precio de la inscripción : 10 € , INCLUYE LA COMIDA DEL NIÑO</a:t>
            </a:r>
            <a:endParaRPr/>
          </a:p>
        </p:txBody>
      </p:sp>
      <p:sp>
        <p:nvSpPr>
          <p:cNvPr id="75" name="CustomShape 39"/>
          <p:cNvSpPr/>
          <p:nvPr/>
        </p:nvSpPr>
        <p:spPr>
          <a:xfrm>
            <a:off x="476640" y="6393240"/>
            <a:ext cx="5904360" cy="351360"/>
          </a:xfrm>
          <a:prstGeom prst="rect">
            <a:avLst/>
          </a:prstGeom>
          <a:solidFill>
            <a:srgbClr val="17375e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Sistema concentración: de 9:45 a 19:00 horas con comida incluida .  Cada chaval jugará un mínimo de 9 partidos (gane o pierda)</a:t>
            </a:r>
            <a:endParaRPr/>
          </a:p>
        </p:txBody>
      </p:sp>
      <p:sp>
        <p:nvSpPr>
          <p:cNvPr id="76" name="CustomShape 40"/>
          <p:cNvSpPr/>
          <p:nvPr/>
        </p:nvSpPr>
        <p:spPr>
          <a:xfrm>
            <a:off x="476640" y="6753240"/>
            <a:ext cx="5904360" cy="351360"/>
          </a:xfrm>
          <a:prstGeom prst="rect">
            <a:avLst/>
          </a:prstGeom>
          <a:solidFill>
            <a:srgbClr val="17375e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/>
            <a:r>
              <a:rPr lang="es-ES" sz="1200">
                <a:solidFill>
                  <a:srgbClr val="000000"/>
                </a:solidFill>
                <a:latin typeface="Times New Roman"/>
              </a:rPr>
              <a:t>Trofeos y premios para todos los participantes 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